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"/>
  </p:notesMasterIdLst>
  <p:sldIdLst>
    <p:sldId id="271" r:id="rId2"/>
  </p:sldIdLst>
  <p:sldSz cx="7559675" cy="106918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orient="horz" pos="6679" userDrawn="1">
          <p15:clr>
            <a:srgbClr val="A4A3A4"/>
          </p15:clr>
        </p15:guide>
        <p15:guide id="5" pos="46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D20"/>
    <a:srgbClr val="4FB59D"/>
    <a:srgbClr val="33A974"/>
    <a:srgbClr val="15B0C6"/>
    <a:srgbClr val="6BC1D2"/>
    <a:srgbClr val="9CCEE5"/>
    <a:srgbClr val="92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1932" y="66"/>
      </p:cViewPr>
      <p:guideLst>
        <p:guide orient="horz" pos="79"/>
        <p:guide pos="68"/>
        <p:guide orient="horz" pos="6679"/>
        <p:guide pos="46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3293800D-C4D9-4801-AE44-E1F22C582BED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431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343DD8A8-724C-4B8A-A031-B1B5DF2441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01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9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5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5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タイムライ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931E6BD-13BE-88D9-6A46-C3F42B3C5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7559675" cy="106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游ゴシック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QOLism利用登録チラシ</dc:title>
  <dc:creator>YumiShigeta</dc:creator>
  <cp:lastModifiedBy>菊池　愛藍</cp:lastModifiedBy>
  <cp:revision>15</cp:revision>
  <cp:lastPrinted>2024-04-12T02:23:44Z</cp:lastPrinted>
  <dcterms:created xsi:type="dcterms:W3CDTF">2024-02-29T01:46:53Z</dcterms:created>
  <dcterms:modified xsi:type="dcterms:W3CDTF">2025-06-12T01:17:51Z</dcterms:modified>
</cp:coreProperties>
</file>